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3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9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1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2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1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5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ADD8-CC07-40E6-B781-A41D7385D92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4CA9-FD87-4EDF-96A3-2EDFF776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2023-11-05T10:34:55Z</dcterms:created>
  <dcterms:modified xsi:type="dcterms:W3CDTF">2023-11-05T12:34:21Z</dcterms:modified>
</cp:coreProperties>
</file>